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2" r:id="rId7"/>
    <p:sldId id="263" r:id="rId8"/>
    <p:sldId id="261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24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2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44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65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0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51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49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90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2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5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3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AA150-D6CF-4161-AD2A-73E6339D2F1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8FB79-E8D6-498B-A1A6-8AE135890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40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168400"/>
            <a:ext cx="59928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71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" y="496916"/>
            <a:ext cx="8977001" cy="586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8104" y="3510300"/>
            <a:ext cx="3553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소스 복사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이클립스에</a:t>
            </a:r>
            <a:r>
              <a:rPr lang="ko-KR" altLang="en-US" dirty="0" smtClean="0"/>
              <a:t> 붙이기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03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0"/>
          <a:stretch/>
        </p:blipFill>
        <p:spPr bwMode="auto">
          <a:xfrm>
            <a:off x="-23138" y="116632"/>
            <a:ext cx="9183365" cy="239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0" y="2531376"/>
            <a:ext cx="8484141" cy="42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60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952500"/>
            <a:ext cx="91170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7524328" y="3068960"/>
            <a:ext cx="360040" cy="20882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36096" y="2348880"/>
            <a:ext cx="3553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소스 복사 </a:t>
            </a:r>
            <a:r>
              <a:rPr lang="en-US" altLang="ko-KR" dirty="0" smtClean="0">
                <a:solidFill>
                  <a:schemeClr val="bg1"/>
                </a:solidFill>
              </a:rPr>
              <a:t>&amp; </a:t>
            </a:r>
            <a:r>
              <a:rPr lang="ko-KR" altLang="en-US" dirty="0" err="1" smtClean="0">
                <a:solidFill>
                  <a:schemeClr val="bg1"/>
                </a:solidFill>
              </a:rPr>
              <a:t>이클립스에</a:t>
            </a:r>
            <a:r>
              <a:rPr lang="ko-KR" altLang="en-US" dirty="0" smtClean="0">
                <a:solidFill>
                  <a:schemeClr val="bg1"/>
                </a:solidFill>
              </a:rPr>
              <a:t> 붙이기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6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8900887" cy="274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8757" y="836712"/>
            <a:ext cx="8900887" cy="5040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16"/>
          <a:stretch/>
        </p:blipFill>
        <p:spPr bwMode="auto">
          <a:xfrm>
            <a:off x="12636" y="4492378"/>
            <a:ext cx="8865597" cy="89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3" b="18472"/>
          <a:stretch/>
        </p:blipFill>
        <p:spPr bwMode="auto">
          <a:xfrm>
            <a:off x="35496" y="1844824"/>
            <a:ext cx="8845214" cy="1320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4"/>
          <a:stretch/>
        </p:blipFill>
        <p:spPr bwMode="auto">
          <a:xfrm>
            <a:off x="-1" y="3573801"/>
            <a:ext cx="8820473" cy="86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686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maven</a:t>
            </a:r>
            <a:r>
              <a:rPr lang="ko-KR" altLang="en-US" dirty="0" smtClean="0"/>
              <a:t>에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79" y="1529231"/>
            <a:ext cx="7807831" cy="379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19541" y="4437112"/>
            <a:ext cx="35531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복사 </a:t>
            </a:r>
            <a:r>
              <a:rPr lang="en-US" altLang="ko-KR" dirty="0" smtClean="0">
                <a:solidFill>
                  <a:schemeClr val="bg1"/>
                </a:solidFill>
              </a:rPr>
              <a:t>&amp; </a:t>
            </a:r>
            <a:r>
              <a:rPr lang="ko-KR" altLang="en-US" dirty="0" err="1" smtClean="0">
                <a:solidFill>
                  <a:schemeClr val="bg1"/>
                </a:solidFill>
              </a:rPr>
              <a:t>이클립스에</a:t>
            </a:r>
            <a:r>
              <a:rPr lang="ko-KR" altLang="en-US" dirty="0" smtClean="0">
                <a:solidFill>
                  <a:schemeClr val="bg1"/>
                </a:solidFill>
              </a:rPr>
              <a:t> 붙이기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51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8640"/>
            <a:ext cx="22479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3891528" cy="455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717032"/>
            <a:ext cx="5040560" cy="1198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4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0648"/>
            <a:ext cx="6507163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2976"/>
            <a:ext cx="6611937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97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8" y="2708920"/>
            <a:ext cx="8239572" cy="4070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02" y="116632"/>
            <a:ext cx="3775278" cy="377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25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27038"/>
            <a:ext cx="5638800" cy="600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585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0" y="596180"/>
            <a:ext cx="8447862" cy="562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36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02282"/>
            <a:ext cx="4624145" cy="585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55" y="908720"/>
            <a:ext cx="4177745" cy="533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80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0" y="178043"/>
            <a:ext cx="8597428" cy="650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0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09" y="105108"/>
            <a:ext cx="5990995" cy="664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06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" y="964848"/>
            <a:ext cx="9110218" cy="492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689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32656"/>
            <a:ext cx="7855144" cy="3827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백업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6511406" cy="315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52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5" y="134746"/>
            <a:ext cx="8841457" cy="6590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712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7730944" cy="595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r="33622"/>
          <a:stretch/>
        </p:blipFill>
        <p:spPr bwMode="auto">
          <a:xfrm>
            <a:off x="3491880" y="3035972"/>
            <a:ext cx="4983481" cy="346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아래쪽 화살표 3"/>
          <p:cNvSpPr/>
          <p:nvPr/>
        </p:nvSpPr>
        <p:spPr>
          <a:xfrm rot="8090095">
            <a:off x="2824254" y="3083445"/>
            <a:ext cx="430179" cy="9361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95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" y="116632"/>
            <a:ext cx="9076249" cy="420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379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" y="44624"/>
            <a:ext cx="9073485" cy="446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9832" y="1821027"/>
            <a:ext cx="3888432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→ </a:t>
            </a:r>
            <a:r>
              <a:rPr lang="en-US" altLang="ko-KR" sz="900" dirty="0" smtClean="0">
                <a:solidFill>
                  <a:schemeClr val="bg1"/>
                </a:solidFill>
              </a:rPr>
              <a:t>Annotation </a:t>
            </a:r>
            <a:r>
              <a:rPr lang="ko-KR" altLang="en-US" sz="900" dirty="0" smtClean="0">
                <a:solidFill>
                  <a:schemeClr val="bg1"/>
                </a:solidFill>
              </a:rPr>
              <a:t>방식을 지향하겠다</a:t>
            </a:r>
            <a:r>
              <a:rPr lang="en-US" altLang="ko-KR" sz="900" dirty="0" smtClean="0">
                <a:solidFill>
                  <a:schemeClr val="bg1"/>
                </a:solidFill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" y="4653136"/>
            <a:ext cx="9073485" cy="156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8" y="5172103"/>
            <a:ext cx="3888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solidFill>
                  <a:schemeClr val="bg1"/>
                </a:solidFill>
              </a:rPr>
              <a:t>접두어</a:t>
            </a:r>
            <a:r>
              <a:rPr lang="en-US" altLang="ko-KR" sz="1050" dirty="0" smtClean="0">
                <a:solidFill>
                  <a:schemeClr val="bg1"/>
                </a:solidFill>
              </a:rPr>
              <a:t>, </a:t>
            </a:r>
            <a:r>
              <a:rPr lang="ko-KR" altLang="en-US" sz="1050" dirty="0" smtClean="0">
                <a:solidFill>
                  <a:schemeClr val="bg1"/>
                </a:solidFill>
              </a:rPr>
              <a:t>접미사를 </a:t>
            </a:r>
            <a:r>
              <a:rPr lang="ko-KR" altLang="en-US" sz="1050" dirty="0" err="1" smtClean="0">
                <a:solidFill>
                  <a:schemeClr val="bg1"/>
                </a:solidFill>
              </a:rPr>
              <a:t>붙일것이다</a:t>
            </a:r>
            <a:r>
              <a:rPr lang="en-US" altLang="ko-KR" sz="1050" dirty="0" smtClean="0">
                <a:solidFill>
                  <a:schemeClr val="bg1"/>
                </a:solidFill>
              </a:rPr>
              <a:t>.(prefix, suffix)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8024" y="5746799"/>
            <a:ext cx="38884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i="1" dirty="0" err="1" smtClean="0">
                <a:solidFill>
                  <a:schemeClr val="bg1"/>
                </a:solidFill>
              </a:rPr>
              <a:t>com.tis.myshop</a:t>
            </a:r>
            <a:r>
              <a:rPr lang="en-US" altLang="ko-KR" sz="1050" i="1" dirty="0" smtClean="0">
                <a:solidFill>
                  <a:schemeClr val="bg1"/>
                </a:solidFill>
              </a:rPr>
              <a:t> </a:t>
            </a:r>
            <a:r>
              <a:rPr lang="ko-KR" altLang="en-US" sz="1050" i="1" dirty="0" smtClean="0">
                <a:solidFill>
                  <a:schemeClr val="bg1"/>
                </a:solidFill>
              </a:rPr>
              <a:t>를</a:t>
            </a:r>
            <a:r>
              <a:rPr lang="en-US" altLang="ko-KR" sz="1050" i="1" dirty="0" smtClean="0">
                <a:solidFill>
                  <a:schemeClr val="bg1"/>
                </a:solidFill>
              </a:rPr>
              <a:t> </a:t>
            </a:r>
            <a:r>
              <a:rPr lang="ko-KR" altLang="en-US" sz="1050" i="1" dirty="0" err="1" smtClean="0">
                <a:solidFill>
                  <a:schemeClr val="bg1"/>
                </a:solidFill>
              </a:rPr>
              <a:t>스캔해서</a:t>
            </a:r>
            <a:r>
              <a:rPr lang="ko-KR" altLang="en-US" sz="1050" i="1" dirty="0" smtClean="0">
                <a:solidFill>
                  <a:schemeClr val="bg1"/>
                </a:solidFill>
              </a:rPr>
              <a:t> 컴포넌트를 만들겠다는 뜻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79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7" y="1684289"/>
            <a:ext cx="9002514" cy="348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35696" y="3284984"/>
            <a:ext cx="7238355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7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1447800"/>
            <a:ext cx="49339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619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1800" y="-338138"/>
            <a:ext cx="15089188" cy="753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1880" y="328498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가능한 저장은 자주 하지 말고 마지막에 하자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24744"/>
            <a:ext cx="7307263" cy="9239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02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1"/>
          <a:stretch/>
        </p:blipFill>
        <p:spPr bwMode="auto">
          <a:xfrm>
            <a:off x="107504" y="776389"/>
            <a:ext cx="6345854" cy="519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08" y="2534052"/>
            <a:ext cx="3817872" cy="10784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427984" y="2929261"/>
            <a:ext cx="576064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1600" y="2534052"/>
            <a:ext cx="3384376" cy="1038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78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925" y="1033463"/>
            <a:ext cx="10231438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9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718" y="-1019497"/>
            <a:ext cx="8869363" cy="603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11" y="-299417"/>
            <a:ext cx="534352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-819472"/>
            <a:ext cx="6678613" cy="584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24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10412413" cy="585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아래쪽 화살표 4"/>
          <p:cNvSpPr/>
          <p:nvPr/>
        </p:nvSpPr>
        <p:spPr>
          <a:xfrm rot="5400000">
            <a:off x="5401611" y="1498017"/>
            <a:ext cx="386506" cy="648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00192" y="1196752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밑으로 </a:t>
            </a:r>
            <a:r>
              <a:rPr lang="en-US" altLang="ko-KR" dirty="0" smtClean="0">
                <a:solidFill>
                  <a:schemeClr val="bg1"/>
                </a:solidFill>
              </a:rPr>
              <a:t>dependency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계속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9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96136" y="6309320"/>
            <a:ext cx="3030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https://mvnrepository.com/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3" y="1116590"/>
            <a:ext cx="8515195" cy="462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5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14"/>
          <a:stretch/>
        </p:blipFill>
        <p:spPr bwMode="auto">
          <a:xfrm>
            <a:off x="10880" y="656732"/>
            <a:ext cx="9103714" cy="554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2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55</Words>
  <Application>Microsoft Office PowerPoint</Application>
  <PresentationFormat>화면 슬라이드 쇼(4:3)</PresentationFormat>
  <Paragraphs>12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오라클은 maven에 없다.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82103</dc:creator>
  <cp:lastModifiedBy>82103</cp:lastModifiedBy>
  <cp:revision>17</cp:revision>
  <dcterms:created xsi:type="dcterms:W3CDTF">2021-08-31T01:33:50Z</dcterms:created>
  <dcterms:modified xsi:type="dcterms:W3CDTF">2021-08-31T05:13:20Z</dcterms:modified>
</cp:coreProperties>
</file>